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0" r:id="rId4"/>
    <p:sldId id="258" r:id="rId5"/>
    <p:sldId id="262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7DA9C-DB13-4402-849E-E9A0ED2639C7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8FEC8-D147-437C-BC0D-79D438739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6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8FEC8-D147-437C-BC0D-79D4387396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1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2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1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2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4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4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8B7C-7C4A-43C7-B347-22B1659BA6F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4181-4535-40EC-8E72-E4EA6EE40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9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0" y="1879077"/>
            <a:ext cx="7844590" cy="443378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2560778" y="5543417"/>
            <a:ext cx="9631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6009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  </a:t>
            </a:r>
            <a:r>
              <a:rPr lang="ru-RU" sz="4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«Семейные традиции. Добрые сказки»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01812" y="4729093"/>
            <a:ext cx="2334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Номинация</a:t>
            </a: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660" y="1525134"/>
            <a:ext cx="9253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«Читающая мама – читающая страна»</a:t>
            </a:r>
            <a:endParaRPr lang="ru-RU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389" y="184122"/>
            <a:ext cx="11213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№37 «Сказка» г. Туапсе </a:t>
            </a:r>
          </a:p>
          <a:p>
            <a:pPr algn="ctr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Туапсинский район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8905" y="2077847"/>
            <a:ext cx="258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2023г</a:t>
            </a:r>
            <a:r>
              <a:rPr lang="ru-RU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6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4842" y="1791978"/>
            <a:ext cx="9994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81818"/>
                </a:solidFill>
                <a:latin typeface="Monotype Corsiva" panose="03010101010201010101" pitchFamily="66" charset="0"/>
              </a:rPr>
              <a:t>«Без преувеличения можно сказать, что чтение в годы детства – это, прежде всего, воспитание сердца, прикосновение человеческого благородства к сокровенным уголкам детской души». </a:t>
            </a:r>
          </a:p>
          <a:p>
            <a:r>
              <a:rPr lang="ru-RU" sz="3600" b="1" dirty="0">
                <a:solidFill>
                  <a:srgbClr val="181818"/>
                </a:solidFill>
                <a:latin typeface="Monotype Corsiva" panose="03010101010201010101" pitchFamily="66" charset="0"/>
              </a:rPr>
              <a:t>                                                           (В.А. Сухомлинский)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8489" y="420923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Участники</a:t>
            </a:r>
            <a:endParaRPr lang="ru-RU" sz="40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7967" y="2884115"/>
            <a:ext cx="512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Дочь – </a:t>
            </a:r>
            <a:r>
              <a:rPr lang="ru-RU" sz="2800" b="1" u="sng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Порубова</a:t>
            </a:r>
            <a:r>
              <a:rPr lang="ru-RU" sz="2800" b="1" u="sng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Полина Алексеевна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7967" y="1942007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Мама – </a:t>
            </a:r>
            <a:r>
              <a:rPr lang="ru-RU" sz="2800" b="1" u="sng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Порубова</a:t>
            </a:r>
            <a:r>
              <a:rPr lang="ru-RU" sz="2800" b="1" u="sng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Лидия Владимировна</a:t>
            </a:r>
            <a:endParaRPr lang="ru-RU" sz="28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1" y="774866"/>
            <a:ext cx="4400550" cy="5867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181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1/1668421088_3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8" y="3928183"/>
            <a:ext cx="4539917" cy="3028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3173" y="1158861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Цель:</a:t>
            </a:r>
            <a:endParaRPr lang="ru-RU" sz="40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08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39453" y="1183483"/>
            <a:ext cx="8037093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совместной деятельностей детей и взрослых на основе общего интереса к книге, возрождение традиций семейного чтения и формирование позитивного образа «чтеца».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7187" y="2905780"/>
            <a:ext cx="168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Задачи:</a:t>
            </a:r>
            <a:endParaRPr lang="ru-RU" sz="40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9453" y="2512411"/>
            <a:ext cx="74733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семейного чтения, способствующего духовной близости с родителями;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вести разговор о прочитанной книге возможностью задать вопрос, получить разъяснение;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понятий «добро» - «зло» , хорошие и плохие поступки.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0282" y="764024"/>
            <a:ext cx="571171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Книга – это незаменимый инструмент, который помогает человеку развиваться, тренировать память, анализировать, делать выводы, учить нравственным принципам</a:t>
            </a:r>
          </a:p>
          <a:p>
            <a:pPr>
              <a:lnSpc>
                <a:spcPct val="15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</a:rPr>
              <a:t>Проблема приобщения ребенка к книге, семейное чтение в современном мире очень актуальна. Все меньше дети проводят время за книгой, так как </a:t>
            </a:r>
            <a:r>
              <a:rPr lang="ru-RU" sz="2000" dirty="0">
                <a:latin typeface="Times New Roman" panose="02020603050405020304" pitchFamily="18" charset="0"/>
              </a:rPr>
              <a:t>ее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заменяют гаджеты. Дети, как губки впитыва</a:t>
            </a:r>
            <a:r>
              <a:rPr lang="ru-RU" sz="2000" dirty="0">
                <a:latin typeface="Times New Roman" panose="02020603050405020304" pitchFamily="18" charset="0"/>
              </a:rPr>
              <a:t>ют через игры, видео ролики агрессию, жестокость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 Все это </a:t>
            </a:r>
            <a:r>
              <a:rPr lang="ru-RU" sz="2000" dirty="0">
                <a:latin typeface="Times New Roman" panose="02020603050405020304" pitchFamily="18" charset="0"/>
              </a:rPr>
              <a:t>с раннего детства формирует неправильное понятие о поведении. Согласно статистике 35% россиян вообще не читают книги.</a:t>
            </a:r>
          </a:p>
          <a:p>
            <a:pPr>
              <a:lnSpc>
                <a:spcPct val="150000"/>
              </a:lnSpc>
            </a:pPr>
            <a:r>
              <a:rPr lang="ru-RU" sz="2000" i="0" dirty="0">
                <a:effectLst/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1026" name="Picture 2" descr="https://i10.fotocdn.net/s116/bc1e34a72c1b22b1/public_pin_l/2643283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0" y="764024"/>
            <a:ext cx="6036572" cy="430105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1320557"/>
            <a:ext cx="6368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семье  принято помогать старшим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животным, заботиться о беззащитных и слабых, участвовать в благотворительных акциях. Все это для нас - семейные традиции. И самая главная традиция- это чтение книг.  Ведь как, если не через книгу, можно с детства привить понятия:  добро и зло!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89" y="2370351"/>
            <a:ext cx="5712311" cy="428026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317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rhlib.ru/wp-content/uploads/2019/03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6250"/>
          <a:stretch/>
        </p:blipFill>
        <p:spPr bwMode="auto">
          <a:xfrm>
            <a:off x="484909" y="1204419"/>
            <a:ext cx="4876800" cy="3165596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92557" y="1097701"/>
            <a:ext cx="6096000" cy="1421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должно занимать в жизни ребенка важное место.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Подключайте к чтению всех членов семь!. Это сплотит семью, сделает ее дружней.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75" y="2019299"/>
            <a:ext cx="6747164" cy="506037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615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0172" y="1385455"/>
            <a:ext cx="57671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чтение для малыша было интересней, сделайте с ним иллюстрации к прочитанной книге или нарисуйте любимого героя.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создать домашний театр и устроить представление для всей семьи.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 бы не попробовать и самим сочинить свою сказку! Возможно,  о своей супер-семье, где главные герои - любители книг и путешествий по сказочным книжным полкам!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5">
            <a:off x="134944" y="183042"/>
            <a:ext cx="6553200" cy="49149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001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24" y="1177637"/>
            <a:ext cx="6695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0" i="0" dirty="0">
                <a:solidFill>
                  <a:srgbClr val="19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>
                <a:solidFill>
                  <a:srgbClr val="19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чтение </a:t>
            </a:r>
            <a:r>
              <a:rPr lang="ru-RU" sz="3600" b="0" i="0" dirty="0">
                <a:solidFill>
                  <a:srgbClr val="19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атмосфера, которая и вызывает </a:t>
            </a:r>
            <a:r>
              <a:rPr lang="ru-RU" sz="3600" b="0" i="0" dirty="0" smtClean="0">
                <a:solidFill>
                  <a:srgbClr val="19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3600" b="0" i="0" dirty="0">
                <a:solidFill>
                  <a:srgbClr val="19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желание читать. </a:t>
            </a:r>
          </a:p>
          <a:p>
            <a:pPr>
              <a:lnSpc>
                <a:spcPct val="150000"/>
              </a:lnSpc>
            </a:pPr>
            <a:r>
              <a:rPr lang="ru-RU" sz="3600" b="0" i="0" dirty="0">
                <a:solidFill>
                  <a:srgbClr val="19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книга может быть любой.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18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191A1A"/>
                </a:solidFill>
                <a:effectLst/>
                <a:latin typeface="PTSans"/>
              </a:rPr>
              <a:t/>
            </a:r>
            <a:br>
              <a:rPr lang="ru-RU" b="0" i="0" dirty="0">
                <a:solidFill>
                  <a:srgbClr val="191A1A"/>
                </a:solidFill>
                <a:effectLst/>
                <a:latin typeface="PTSan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/>
          <a:stretch/>
        </p:blipFill>
        <p:spPr>
          <a:xfrm>
            <a:off x="5791200" y="1468581"/>
            <a:ext cx="6284392" cy="429455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288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2464" y="485638"/>
            <a:ext cx="578099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подведем итоги. Семейное чтение-это семейная традиция, которая должка быть у каждой семьи. Ведь через чтение,  ребенок развивается. А самое главное- формируется такое понятие как «добро» и «зло».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читая очередную сказку, мы с дочкой сделали книгу «Заметки о наших поступках» и передали ее в детский сад. А там ребята, в течение недели, отмечали в заметках свои поступки. Хороших поступков оказалось больше, чем плохих. Думаю, наша книга, мотивировала детей, и с каждым днем в ней плохих заметок будет меньше, а вскоре их не будет совсем.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22" y="1108364"/>
            <a:ext cx="6949222" cy="445908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1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498</Words>
  <Application>Microsoft Office PowerPoint</Application>
  <PresentationFormat>Широкоэкранный</PresentationFormat>
  <Paragraphs>33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PTSans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2023-03-21T13:47:47Z</dcterms:created>
  <dcterms:modified xsi:type="dcterms:W3CDTF">2023-03-23T20:52:44Z</dcterms:modified>
</cp:coreProperties>
</file>